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5" r:id="rId2"/>
    <p:sldId id="269" r:id="rId3"/>
    <p:sldId id="268" r:id="rId4"/>
    <p:sldId id="266" r:id="rId5"/>
    <p:sldId id="275" r:id="rId6"/>
    <p:sldId id="271" r:id="rId7"/>
    <p:sldId id="274" r:id="rId8"/>
    <p:sldId id="279" r:id="rId9"/>
    <p:sldId id="276" r:id="rId10"/>
    <p:sldId id="270" r:id="rId11"/>
    <p:sldId id="281" r:id="rId12"/>
    <p:sldId id="282" r:id="rId13"/>
    <p:sldId id="28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13B98-1257-49BB-920C-2C8B96C858FA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FE2F5-87BF-4E86-B785-18DA4C8C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11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rivate-user-images.githubusercontent.com/24929844/453535900-0a254e1a-3f26-4768-904a-c442dde3151d.png?jwt=eyJhbGciOiJIUzI1NiIsInR5cCI6IkpXVCJ9.eyJpc3MiOiJnaXRodWIuY29tIiwiYXVkIjoicmF3LmdpdGh1YnVzZXJjb250ZW50LmNvbSIsImtleSI6ImtleTUiLCJleHAiOjE3NTAwODQxMDYsIm5iZiI6MTc1MDA4MzgwNiwicGF0aCI6Ii8yNDkyOTg0NC80NTM1MzU5MDAtMGEyNTRlMWEtM2YyNi00NzY4LTkwNGEtYzQ0MmRkZTMxNTFkLnBuZz9YLUFtei1BbGdvcml0aG09QVdTNC1ITUFDLVNIQTI1NiZYLUFtei1DcmVkZW50aWFsPUFLSUFWQ09EWUxTQTUzUFFLNFpBJTJGMjAyNTA2MTYlMkZ1cy1lYXN0LTElMkZzMyUyRmF3czRfcmVxdWVzdCZYLUFtei1EYXRlPTIwMjUwNjE2VDE0MjMyNlomWC1BbXotRXhwaXJlcz0zMDAmWC1BbXotU2lnbmF0dXJlPTQ1YzhjOTViNTY0ODQzZGMyYjk1MjM2Nzg2OTMzZjk4NWU0MmU2NTQzODkzOWI0ODZiN2ZjMWI5YTI5YWUwMDUmWC1BbXotU2lnbmVkSGVhZGVycz1ob3N0In0.2nhEkyr-JuGshUmUXsqLkyBiMqX2z3TWudu07sXja8A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1055007" y="2382560"/>
            <a:ext cx="100819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SSG.COM </a:t>
            </a:r>
            <a:r>
              <a:rPr lang="ko-KR" altLang="en-US" sz="9600" b="1" dirty="0">
                <a:solidFill>
                  <a:schemeClr val="bg1"/>
                </a:solidFill>
              </a:rPr>
              <a:t>사전과제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601039" y="3952220"/>
            <a:ext cx="2989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주문 서비스 개발팀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D2C56-A996-079F-DC07-1D70670DCFA5}"/>
              </a:ext>
            </a:extLst>
          </p:cNvPr>
          <p:cNvSpPr txBox="1"/>
          <p:nvPr/>
        </p:nvSpPr>
        <p:spPr>
          <a:xfrm>
            <a:off x="10795080" y="5999355"/>
            <a:ext cx="1066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지원자 권준석</a:t>
            </a: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9939" y="24945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593298" y="109839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2454397" y="1702606"/>
            <a:ext cx="7532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더 구현했으면 좋았을 항목들 </a:t>
            </a: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257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Transaction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824EAD-2272-4F38-95ED-5230E34F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00" y="1483567"/>
            <a:ext cx="6558551" cy="42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73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MSA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D32ED-EBBA-4F80-831A-EDB92829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66" y="4290096"/>
            <a:ext cx="8896267" cy="18684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73EC33-B7B3-9D71-2C51-69213F9C86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03"/>
          <a:stretch>
            <a:fillRect/>
          </a:stretch>
        </p:blipFill>
        <p:spPr>
          <a:xfrm>
            <a:off x="1647866" y="1287728"/>
            <a:ext cx="3229451" cy="25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3599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Q&amp;A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B43F2-A701-63DB-3413-A4FF2D9B1AB7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과제 전체 개발 흐름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487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구현 내용의 의도 및 고려사항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1405053" y="4121484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2740333" y="4167650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더 넣었으면 좋았을 사항들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807553" y="1655953"/>
            <a:ext cx="5129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과제 전체 개발 흐름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Main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idea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9906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/>
              <a:t>과제 문서에 요구사항이 전부 있다</a:t>
            </a:r>
            <a:r>
              <a:rPr lang="en-US" altLang="ko-KR" sz="5400" b="1" dirty="0"/>
              <a:t>.</a:t>
            </a:r>
            <a:endParaRPr lang="ko-KR" altLang="en-US" sz="54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기술 요건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2B4D4F-BB16-F8C4-9916-E5DDF1F7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548" y="1047417"/>
            <a:ext cx="5259487" cy="44876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6CA51E-2231-A60A-5DFF-3735950DD4CC}"/>
              </a:ext>
            </a:extLst>
          </p:cNvPr>
          <p:cNvSpPr txBox="1"/>
          <p:nvPr/>
        </p:nvSpPr>
        <p:spPr>
          <a:xfrm>
            <a:off x="6213763" y="1161383"/>
            <a:ext cx="24834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과제 문서 화면 캡쳐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8CE7C-E846-C195-1D62-77548CF57F71}"/>
              </a:ext>
            </a:extLst>
          </p:cNvPr>
          <p:cNvSpPr txBox="1"/>
          <p:nvPr/>
        </p:nvSpPr>
        <p:spPr>
          <a:xfrm>
            <a:off x="3333466" y="5649000"/>
            <a:ext cx="24834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+ JPA, layered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아키텍쳐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8942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1984096" y="4510666"/>
            <a:ext cx="8804013" cy="1404499"/>
            <a:chOff x="1984096" y="1098393"/>
            <a:chExt cx="8804013" cy="14044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5587687" y="1098393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1984096" y="1671895"/>
              <a:ext cx="88040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주요 구현 내용의 의도 및 구현사항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1CB8A8-1FB0-9875-E228-7C51D00D53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5BDE4-B9D5-3517-68BC-C47933D9B546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3CF9F-BE9A-616D-70BD-C54FC08A736F}"/>
              </a:ext>
            </a:extLst>
          </p:cNvPr>
          <p:cNvSpPr txBox="1"/>
          <p:nvPr/>
        </p:nvSpPr>
        <p:spPr>
          <a:xfrm>
            <a:off x="1763806" y="436175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9C4B9F6-94B2-E7D5-C0D8-94DA00D1D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59" y="1726584"/>
            <a:ext cx="10269682" cy="436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BB7599-93CD-BFB3-B730-0229A9514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19766"/>
            <a:ext cx="4822022" cy="4291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B4E49A-9C89-BC3D-4FFA-3CF7FDDD355F}"/>
              </a:ext>
            </a:extLst>
          </p:cNvPr>
          <p:cNvSpPr txBox="1"/>
          <p:nvPr/>
        </p:nvSpPr>
        <p:spPr>
          <a:xfrm>
            <a:off x="3532909" y="1319766"/>
            <a:ext cx="24834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* </a:t>
            </a:r>
            <a:r>
              <a:rPr lang="ko-KR" altLang="en-US" sz="1300" dirty="0"/>
              <a:t>과제 문서 화면 캡쳐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FD8AA4-9613-24D5-EEC9-1E81604EA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357" y="2553217"/>
            <a:ext cx="3473817" cy="12965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368059-B940-671F-EA13-F1C87710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038" y="749401"/>
            <a:ext cx="4103526" cy="9454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22BE5F-17DE-1283-F8D7-1A64CA89E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266" y="1694853"/>
            <a:ext cx="2237298" cy="575998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44DB831-B78F-6F29-9A29-9EBD0C016B6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451576" y="1222127"/>
            <a:ext cx="3756462" cy="70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68B9555-E8C8-4AA6-56A1-E84B2B2C3E72}"/>
              </a:ext>
            </a:extLst>
          </p:cNvPr>
          <p:cNvCxnSpPr>
            <a:cxnSpLocks/>
          </p:cNvCxnSpPr>
          <p:nvPr/>
        </p:nvCxnSpPr>
        <p:spPr>
          <a:xfrm>
            <a:off x="5392882" y="2553217"/>
            <a:ext cx="1815156" cy="64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98998DA-34DD-1937-57C0-CE47D5D09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597" y="4320860"/>
            <a:ext cx="6366893" cy="774473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A5D7C79-BE32-C0B4-A1FF-B9A973109C96}"/>
              </a:ext>
            </a:extLst>
          </p:cNvPr>
          <p:cNvCxnSpPr/>
          <p:nvPr/>
        </p:nvCxnSpPr>
        <p:spPr>
          <a:xfrm flipV="1">
            <a:off x="4218709" y="4759036"/>
            <a:ext cx="935182" cy="1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8F28E8BD-E79E-7580-EC81-D4123FD16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147" y="5424054"/>
            <a:ext cx="7335343" cy="856683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FEADCAA-B345-EA80-C8DF-74E528F4B4AB}"/>
              </a:ext>
            </a:extLst>
          </p:cNvPr>
          <p:cNvCxnSpPr>
            <a:cxnSpLocks/>
          </p:cNvCxnSpPr>
          <p:nvPr/>
        </p:nvCxnSpPr>
        <p:spPr>
          <a:xfrm>
            <a:off x="3299804" y="5465618"/>
            <a:ext cx="918905" cy="30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5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D5F76A-0FD7-0F4E-DC06-64B23D2A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648" y="1516030"/>
            <a:ext cx="5410955" cy="1381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CBFAFD-935E-F864-7001-184F441DDAB0}"/>
              </a:ext>
            </a:extLst>
          </p:cNvPr>
          <p:cNvSpPr txBox="1"/>
          <p:nvPr/>
        </p:nvSpPr>
        <p:spPr>
          <a:xfrm>
            <a:off x="1563350" y="1733548"/>
            <a:ext cx="197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r>
              <a:rPr lang="ko-KR" altLang="en-US" dirty="0"/>
              <a:t> 테스트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60407D-2E00-5312-4D0B-1ED71ED61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648" y="3429000"/>
            <a:ext cx="5410955" cy="2648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14C227-7578-514C-5956-35777DC396E9}"/>
              </a:ext>
            </a:extLst>
          </p:cNvPr>
          <p:cNvSpPr txBox="1"/>
          <p:nvPr/>
        </p:nvSpPr>
        <p:spPr>
          <a:xfrm>
            <a:off x="1563349" y="4384051"/>
            <a:ext cx="197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r>
              <a:rPr lang="ko-KR" altLang="en-US" dirty="0"/>
              <a:t> 테스트</a:t>
            </a:r>
          </a:p>
        </p:txBody>
      </p:sp>
    </p:spTree>
    <p:extLst>
      <p:ext uri="{BB962C8B-B14F-4D97-AF65-F5344CB8AC3E}">
        <p14:creationId xmlns:p14="http://schemas.microsoft.com/office/powerpoint/2010/main" val="36087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0aadd815-1c06-4d6a-91bb-f56d0037aaf8}" enabled="1" method="Privileged" siteId="{423f5ac8-ab26-4dfa-9ebf-59d3def9fbd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107</Words>
  <Application>Microsoft Office PowerPoint</Application>
  <PresentationFormat>와이드스크린</PresentationFormat>
  <Paragraphs>39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권준석(2016180003)</cp:lastModifiedBy>
  <cp:revision>21</cp:revision>
  <dcterms:created xsi:type="dcterms:W3CDTF">2023-04-24T02:25:46Z</dcterms:created>
  <dcterms:modified xsi:type="dcterms:W3CDTF">2025-06-17T03:53:41Z</dcterms:modified>
</cp:coreProperties>
</file>